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6" y="2429652"/>
            <a:ext cx="19888619" cy="7143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3727" y="1967610"/>
              <a:ext cx="1123810" cy="143809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89205" y="5766512"/>
            <a:ext cx="8733893" cy="2238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7859" y="1513327"/>
            <a:ext cx="13349997" cy="7259061"/>
            <a:chOff x="2467859" y="1513327"/>
            <a:chExt cx="13349997" cy="7259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7859" y="1513327"/>
              <a:ext cx="13349997" cy="7259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64243" y="1151161"/>
            <a:ext cx="856736" cy="724331"/>
            <a:chOff x="15264243" y="1151161"/>
            <a:chExt cx="856736" cy="724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4243" y="1151161"/>
              <a:ext cx="856736" cy="724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9973" y="-3784849"/>
            <a:ext cx="9805769" cy="17855413"/>
            <a:chOff x="4239973" y="-3784849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39973" y="-3784849"/>
              <a:ext cx="9805769" cy="17855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8" y="1649070"/>
            <a:ext cx="12390379" cy="467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84418" y="6966118"/>
            <a:ext cx="7761262" cy="593407"/>
            <a:chOff x="7384418" y="6966118"/>
            <a:chExt cx="7761262" cy="593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4526" y="6687178"/>
              <a:ext cx="15523810" cy="11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4418" y="6966118"/>
              <a:ext cx="7761262" cy="5934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6157" y="4638775"/>
            <a:ext cx="6498394" cy="1090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839" y="5626093"/>
            <a:ext cx="6104783" cy="4671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2638593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348" y="2787996"/>
            <a:ext cx="7228915" cy="1599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5034" y="1386591"/>
            <a:ext cx="10215446" cy="40645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2373" y="2780269"/>
            <a:ext cx="8187430" cy="253643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8465" y="4890345"/>
            <a:ext cx="6134038" cy="45779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3" y="6929103"/>
            <a:ext cx="3558544" cy="5893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7144" y="6929103"/>
            <a:ext cx="3365692" cy="5893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09525" y="6929103"/>
            <a:ext cx="3232997" cy="5893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43258" y="7755220"/>
            <a:ext cx="4498949" cy="19904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2381" y="4723810"/>
            <a:ext cx="1676190" cy="1676190"/>
            <a:chOff x="2352381" y="4723810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8095" y="5115912"/>
            <a:ext cx="914286" cy="891986"/>
            <a:chOff x="14638095" y="5115912"/>
            <a:chExt cx="914286" cy="8919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38095" y="5115912"/>
              <a:ext cx="914286" cy="8919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06306" y="5123810"/>
            <a:ext cx="568341" cy="876190"/>
            <a:chOff x="2906306" y="5123810"/>
            <a:chExt cx="568341" cy="8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6306" y="5123810"/>
              <a:ext cx="568341" cy="8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37168" y="5154246"/>
            <a:ext cx="811378" cy="750516"/>
            <a:chOff x="8737168" y="5154246"/>
            <a:chExt cx="811378" cy="7505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7168" y="5154246"/>
              <a:ext cx="811378" cy="75051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356" y="7755220"/>
            <a:ext cx="4356966" cy="133901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86096" y="7755220"/>
            <a:ext cx="4668678" cy="133901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3564" y="1207614"/>
            <a:ext cx="12400512" cy="46722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1594" y="2791561"/>
            <a:ext cx="11371798" cy="149721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90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0374" y="1115534"/>
            <a:ext cx="13177919" cy="6516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14645" y="441965"/>
            <a:ext cx="320607" cy="411076"/>
            <a:chOff x="17314645" y="441965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9003" y="250830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4645" y="441965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5811" y="5104763"/>
            <a:ext cx="8113567" cy="39998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7665" y="903512"/>
            <a:ext cx="8320913" cy="574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0556" y="4459129"/>
            <a:ext cx="4453543" cy="589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318" y="979809"/>
            <a:ext cx="8672539" cy="8326096"/>
            <a:chOff x="470318" y="979809"/>
            <a:chExt cx="8672539" cy="8326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318" y="979809"/>
              <a:ext cx="8672539" cy="8326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14645" y="441965"/>
            <a:ext cx="320607" cy="411076"/>
            <a:chOff x="17314645" y="441965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9003" y="250830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4645" y="441965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8160" y="5426020"/>
            <a:ext cx="6901405" cy="35681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1570" y="1205395"/>
            <a:ext cx="8465757" cy="574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6414" y="4574132"/>
            <a:ext cx="4824963" cy="589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2253" y="537085"/>
            <a:ext cx="10167835" cy="9056331"/>
            <a:chOff x="472253" y="537085"/>
            <a:chExt cx="10167835" cy="90563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253" y="537085"/>
              <a:ext cx="10167835" cy="9056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14645" y="441965"/>
            <a:ext cx="320607" cy="411076"/>
            <a:chOff x="17314645" y="441965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9003" y="250830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4645" y="441965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6387" y="5406650"/>
            <a:ext cx="6250502" cy="18412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8242" y="1185785"/>
            <a:ext cx="8444780" cy="574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2700" y="4707099"/>
            <a:ext cx="4850676" cy="575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9285" y="4593129"/>
            <a:ext cx="10063411" cy="1703229"/>
            <a:chOff x="539285" y="4593129"/>
            <a:chExt cx="10063411" cy="17032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285" y="4593129"/>
              <a:ext cx="10063411" cy="1703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9480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22" y="2791561"/>
            <a:ext cx="11440176" cy="1497214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32664" y="758694"/>
            <a:ext cx="13799989" cy="65166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6815" y="831661"/>
            <a:ext cx="11852085" cy="8622392"/>
            <a:chOff x="3216815" y="831661"/>
            <a:chExt cx="11852085" cy="862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815" y="831661"/>
              <a:ext cx="11852085" cy="8622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2021-05-10T14:28:42Z</dcterms:created>
  <dcterms:modified xsi:type="dcterms:W3CDTF">2021-05-10T14:28:42Z</dcterms:modified>
</cp:coreProperties>
</file>